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59" r:id="rId7"/>
    <p:sldId id="261" r:id="rId8"/>
    <p:sldId id="266" r:id="rId9"/>
    <p:sldId id="263" r:id="rId10"/>
    <p:sldId id="264" r:id="rId11"/>
    <p:sldId id="271" r:id="rId12"/>
    <p:sldId id="267" r:id="rId13"/>
    <p:sldId id="265" r:id="rId14"/>
    <p:sldId id="269" r:id="rId15"/>
    <p:sldId id="262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6"/>
    <p:restoredTop sz="94721"/>
  </p:normalViewPr>
  <p:slideViewPr>
    <p:cSldViewPr snapToGrid="0" snapToObjects="1">
      <p:cViewPr>
        <p:scale>
          <a:sx n="100" d="100"/>
          <a:sy n="100" d="100"/>
        </p:scale>
        <p:origin x="33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tn.co.kr/_ln/0134_20200723153840164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 smtClean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-82274" y="7038"/>
            <a:ext cx="425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플레이데이터 빅데이터 엔지니어 </a:t>
            </a:r>
            <a:r>
              <a:rPr kumimoji="1" lang="en-US" altLang="ko-KR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기</a:t>
            </a:r>
            <a:endParaRPr kumimoji="1" lang="en-US" altLang="en-US" sz="1400" b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 smtClean="0">
                <a:latin typeface="+mn-ea"/>
              </a:rPr>
              <a:t>국립수목원</a:t>
            </a:r>
            <a:r>
              <a:rPr kumimoji="1" lang="ko-KR" altLang="en-US" dirty="0" smtClean="0">
                <a:latin typeface="+mn-ea"/>
              </a:rPr>
              <a:t> </a:t>
            </a:r>
            <a:r>
              <a:rPr kumimoji="1" lang="ko-KR" altLang="en-US" dirty="0" err="1" smtClean="0">
                <a:latin typeface="+mn-ea"/>
              </a:rPr>
              <a:t>버섯자원</a:t>
            </a:r>
            <a:r>
              <a:rPr kumimoji="1" lang="ko-KR" altLang="en-US" dirty="0" smtClean="0">
                <a:latin typeface="+mn-ea"/>
              </a:rPr>
              <a:t> 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www.data.go.kr/data/15056525/openapi.do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한국 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학명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도감 번호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독성 여부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발생 계절</a:t>
            </a:r>
            <a:r>
              <a:rPr kumimoji="1" lang="en-US" altLang="ko-KR" dirty="0" smtClean="0">
                <a:cs typeface="+mn-lt"/>
              </a:rPr>
              <a:t> </a:t>
            </a:r>
            <a:r>
              <a:rPr kumimoji="1" lang="ko-KR" altLang="en-US" dirty="0" smtClean="0">
                <a:cs typeface="+mn-lt"/>
              </a:rPr>
              <a:t>등 </a:t>
            </a:r>
            <a:endParaRPr kumimoji="1"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국가표준 버섯목록서비스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</a:t>
            </a:r>
            <a:r>
              <a:rPr lang="ko-KR" altLang="ko-KR" dirty="0" smtClean="0">
                <a:cs typeface="+mn-lt"/>
                <a:hlinkClick r:id="rId4"/>
              </a:rPr>
              <a:t>www.data.go.kr/data/15037577/openapi.do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/>
              <a:t>활용 정보 </a:t>
            </a:r>
            <a:r>
              <a:rPr kumimoji="1" lang="en-US" altLang="ko-KR" dirty="0" smtClean="0"/>
              <a:t>:  </a:t>
            </a:r>
            <a:r>
              <a:rPr kumimoji="1" lang="ko-KR" altLang="en-US" dirty="0" smtClean="0"/>
              <a:t>분류군 명 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상위 분류군</a:t>
            </a:r>
            <a:endParaRPr kumimoji="1"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www.data.go.kr/data/15063096/openapi.do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cs typeface="+mn-lt"/>
              </a:rPr>
              <a:t>활용 정보 </a:t>
            </a:r>
            <a:r>
              <a:rPr lang="en-US" altLang="ko-KR" dirty="0" smtClean="0">
                <a:cs typeface="+mn-lt"/>
              </a:rPr>
              <a:t>: </a:t>
            </a:r>
            <a:r>
              <a:rPr lang="ko-KR" altLang="en-US" dirty="0" smtClean="0">
                <a:cs typeface="+mn-lt"/>
              </a:rPr>
              <a:t>버섯 명</a:t>
            </a:r>
            <a:r>
              <a:rPr lang="en-US" altLang="ko-KR" dirty="0" smtClean="0">
                <a:cs typeface="+mn-lt"/>
              </a:rPr>
              <a:t>, </a:t>
            </a:r>
            <a:r>
              <a:rPr lang="ko-KR" altLang="en-US" dirty="0" smtClean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</a:t>
            </a:r>
            <a:r>
              <a:rPr lang="en-US" altLang="ko-KR" dirty="0" smtClean="0">
                <a:cs typeface="+mn-lt"/>
                <a:hlinkClick r:id="rId4"/>
              </a:rPr>
              <a:t>www.data.go.kr/data/15084591/openapi.do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이미지 주소</a:t>
            </a:r>
            <a:r>
              <a:rPr kumimoji="1" lang="en-US" altLang="ko-KR" dirty="0" smtClean="0">
                <a:cs typeface="+mn-lt"/>
              </a:rPr>
              <a:t>,  </a:t>
            </a:r>
            <a:r>
              <a:rPr kumimoji="1" lang="ko-KR" altLang="en-US" dirty="0" smtClean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csv </a:t>
            </a:r>
            <a:r>
              <a:rPr lang="ko-KR" altLang="en-US" dirty="0" smtClean="0">
                <a:cs typeface="+mn-lt"/>
              </a:rPr>
              <a:t> 데이터 학습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버섯의 특징 정보로 독성 여부 이진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딥러닝</a:t>
            </a:r>
            <a:r>
              <a:rPr lang="ko-KR" altLang="en-US" dirty="0" smtClean="0">
                <a:cs typeface="+mn-lt"/>
              </a:rPr>
              <a:t> 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 smtClean="0">
              <a:cs typeface="+mn-lt"/>
            </a:endParaRPr>
          </a:p>
          <a:p>
            <a:pPr lvl="1">
              <a:lnSpc>
                <a:spcPct val="200000"/>
              </a:lnSpc>
            </a:pPr>
            <a:endParaRPr lang="en-US" altLang="ko-KR" dirty="0" smtClean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이미지 학습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사진 데이터로 </a:t>
            </a:r>
            <a:r>
              <a:rPr lang="en-US" altLang="ko-KR" dirty="0" smtClean="0">
                <a:cs typeface="+mn-lt"/>
              </a:rPr>
              <a:t>9</a:t>
            </a:r>
            <a:r>
              <a:rPr lang="ko-KR" altLang="en-US" dirty="0" smtClean="0">
                <a:cs typeface="+mn-lt"/>
              </a:rPr>
              <a:t>가지 속으로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CNN 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https://www.kaggle.com/maysee/mushrooms-classification-common-genuss-images</a:t>
            </a: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805757" y="3092699"/>
            <a:ext cx="77281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100" dirty="0" smtClean="0"/>
              <a:t>https</a:t>
            </a:r>
            <a:r>
              <a:rPr kumimoji="1" lang="en" altLang="ko-Kore-KR" sz="1100" dirty="0"/>
              <a:t>://www.google.com/search?q=%EC%95%BC%EC%83%9D%EB%B2%84%EC%84%AF&amp;client=safari&amp;rls=en&amp;biw=1513&amp;bih=876&amp;tbm=nws&amp;ei=qIZ_YbW8M6CRr7wPpIWemAI&amp;oq=%EC%95%BC%EC%83%9D%EB%B2%84%EC%84%AF&amp;gs_l=psy-ab.12...0.0.0.49707.0.0.0.0.0.0.0.0..0.0....0...1c..64.psy-ab..0.0.0....0.jqMdN5-9UFE</a:t>
            </a:r>
          </a:p>
          <a:p>
            <a:r>
              <a:rPr kumimoji="1" lang="en" altLang="ko-Kore-KR" sz="1100" dirty="0">
                <a:hlinkClick r:id="rId3"/>
              </a:rPr>
              <a:t>- https://www.ytn.co.kr/_ln/0134_202007231538401641</a:t>
            </a:r>
            <a:endParaRPr kumimoji="1" lang="en" altLang="ko-Kore-KR" sz="1100" dirty="0"/>
          </a:p>
          <a:p>
            <a:r>
              <a:rPr kumimoji="1" lang="en" altLang="ko-Kore-KR" sz="1100" dirty="0"/>
              <a:t>- https://</a:t>
            </a:r>
            <a:r>
              <a:rPr kumimoji="1" lang="en" altLang="ko-Kore-KR" sz="1100" dirty="0" err="1"/>
              <a:t>ytn.co.kr</a:t>
            </a:r>
            <a:r>
              <a:rPr kumimoji="1" lang="en" altLang="ko-Kore-KR" sz="1100" dirty="0"/>
              <a:t>/_ln/0103_201710052247360892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704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758682" y="2179929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항목명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758682" y="2905780"/>
            <a:ext cx="3098240" cy="523220"/>
            <a:chOff x="6735337" y="1989438"/>
            <a:chExt cx="3323594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항목명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758682" y="3575240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항목명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758682" y="4285081"/>
            <a:ext cx="3098240" cy="523220"/>
            <a:chOff x="6735337" y="1989438"/>
            <a:chExt cx="3323594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항목명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758682" y="4994922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항목명</a:t>
              </a: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9" y="3393809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야생 버섯 오용으로 인한 사고 방지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164498" y="1457449"/>
            <a:ext cx="65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정부기관</a:t>
            </a:r>
            <a:r>
              <a:rPr kumimoji="1" lang="ko-KR" altLang="en-US" dirty="0" smtClean="0">
                <a:latin typeface="+mn-ea"/>
              </a:rPr>
              <a:t>에서 </a:t>
            </a:r>
            <a:r>
              <a:rPr kumimoji="1" lang="ko-KR" altLang="en-US" dirty="0">
                <a:latin typeface="+mn-ea"/>
              </a:rPr>
              <a:t>제공하는 검증된 버섯 관련 정보 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7" y="2632674"/>
            <a:ext cx="550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머신 러닝을 활용한 분류 모델 관련 학습 및 활용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9" y="5024133"/>
            <a:ext cx="5502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통합된 정보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퍼져있는 정보 </a:t>
            </a:r>
            <a:r>
              <a:rPr kumimoji="1" lang="ko-KR" altLang="en-US" dirty="0" smtClean="0">
                <a:latin typeface="+mn-ea"/>
              </a:rPr>
              <a:t>모아서 </a:t>
            </a:r>
            <a:r>
              <a:rPr kumimoji="1" lang="ko-KR" altLang="en-US" dirty="0" smtClean="0">
                <a:latin typeface="+mn-ea"/>
              </a:rPr>
              <a:t>한번에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시각적 이미지 활용해서 </a:t>
            </a:r>
            <a:r>
              <a:rPr kumimoji="1" lang="ko-KR" altLang="en-US" dirty="0" smtClean="0">
                <a:latin typeface="+mn-ea"/>
              </a:rPr>
              <a:t>알기 쉽게 </a:t>
            </a:r>
            <a:r>
              <a:rPr kumimoji="1" lang="ko-KR" altLang="en-US" dirty="0">
                <a:latin typeface="+mn-ea"/>
              </a:rPr>
              <a:t>정보제공</a:t>
            </a:r>
            <a:r>
              <a:rPr kumimoji="1" lang="en-US" altLang="ko-KR" dirty="0" smtClean="0">
                <a:latin typeface="+mn-ea"/>
              </a:rPr>
              <a:t>?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7" y="4484628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>
                <a:latin typeface="+mn-ea"/>
              </a:rPr>
              <a:t>- </a:t>
            </a:r>
            <a:r>
              <a:rPr kumimoji="1" lang="ko-KR" altLang="en-US" dirty="0" smtClean="0">
                <a:latin typeface="+mn-ea"/>
              </a:rPr>
              <a:t>버섯에 대한 경각심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34075" y="18490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야생버섯에</a:t>
            </a:r>
            <a:r>
              <a:rPr lang="ko-KR" altLang="en-US" dirty="0"/>
              <a:t> 대한 정보 제공을 주요 목표로 하며, 공공데이터에서 제공하는 데이터를 활용해 저희 프로젝트 사용자에게 버섯에 대한 여러 정보를 제공하고</a:t>
            </a:r>
          </a:p>
          <a:p>
            <a:r>
              <a:rPr lang="ko-KR" altLang="en-US" dirty="0"/>
              <a:t>      더 나아가 버섯에 관련된 요리 레시피까지 제공하는 것을 목표로 하고 있습니다.</a:t>
            </a:r>
          </a:p>
          <a:p>
            <a:r>
              <a:rPr lang="ko-KR" altLang="en-US" dirty="0"/>
              <a:t>    - 오픈 </a:t>
            </a:r>
            <a:r>
              <a:rPr lang="ko-KR" altLang="en-US" dirty="0" err="1"/>
              <a:t>API를</a:t>
            </a:r>
            <a:r>
              <a:rPr lang="ko-KR" altLang="en-US" dirty="0"/>
              <a:t> 활용하여 버섯의 특징, 사진, </a:t>
            </a:r>
            <a:r>
              <a:rPr lang="ko-KR" altLang="en-US" dirty="0" err="1"/>
              <a:t>독성여부</a:t>
            </a:r>
            <a:r>
              <a:rPr lang="ko-KR" altLang="en-US" dirty="0"/>
              <a:t> 등을 검색할 수 있도록 하였습니다</a:t>
            </a:r>
          </a:p>
          <a:p>
            <a:r>
              <a:rPr lang="ko-KR" altLang="en-US" dirty="0"/>
              <a:t>    -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활용하여 버섯의 특징을 입력하면 독버섯일 확률이 높은지 확인할 수 있게 하였으며 </a:t>
            </a:r>
          </a:p>
          <a:p>
            <a:r>
              <a:rPr lang="ko-KR" altLang="en-US" dirty="0"/>
              <a:t>      버섯 이미지를 입력하면 해당 버섯의 속(생물 분류의 한 단위. 과와 종의 사이에 있다)을 구분할 수 있는 기능을 제공하고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33575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0" y="6427952"/>
            <a:ext cx="4304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농촌진흥청 국립원예특작과학원 버섯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포털</a:t>
            </a:r>
            <a:r>
              <a:rPr kumimoji="1" lang="en-US" altLang="ko-KR" sz="1100" dirty="0"/>
              <a:t/>
            </a:r>
            <a:br>
              <a:rPr kumimoji="1" lang="en-US" altLang="ko-KR" sz="1100" dirty="0"/>
            </a:b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http://</a:t>
            </a:r>
            <a:r>
              <a:rPr kumimoji="1" lang="en-US" altLang="ko-KR" sz="1100" dirty="0" err="1"/>
              <a:t>www.nihhs.go.kr</a:t>
            </a:r>
            <a:r>
              <a:rPr kumimoji="1" lang="en-US" altLang="ko-KR" sz="1100" dirty="0"/>
              <a:t>/mushroom/</a:t>
            </a:r>
            <a:r>
              <a:rPr kumimoji="1" lang="en-US" altLang="ko-KR" sz="1100" dirty="0" err="1"/>
              <a:t>psnMush</a:t>
            </a:r>
            <a:r>
              <a:rPr kumimoji="1" lang="en-US" altLang="ko-KR" sz="1100" dirty="0"/>
              <a:t>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-1" y="6596390"/>
            <a:ext cx="7728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ore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Google </a:t>
            </a:r>
            <a:r>
              <a:rPr kumimoji="1" lang="ko-KR" altLang="en-US" sz="1100" dirty="0"/>
              <a:t>뉴스 검색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YTN </a:t>
            </a:r>
            <a:r>
              <a:rPr kumimoji="1" lang="ko-KR" altLang="en-US" sz="1100" dirty="0" smtClean="0"/>
              <a:t>기사</a:t>
            </a:r>
            <a:endParaRPr kumimoji="1" lang="en-US" altLang="ko-KR" sz="1100" dirty="0"/>
          </a:p>
        </p:txBody>
      </p:sp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김기영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기능 통합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박민재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이미지 분류 기능 구축</a:t>
            </a:r>
            <a:r>
              <a:rPr kumimoji="1" lang="en-US" altLang="ko-KR" dirty="0" smtClean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문수인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특징 분류 기능 구축</a:t>
            </a:r>
            <a:r>
              <a:rPr kumimoji="1" lang="en-US" altLang="ko-KR" dirty="0" smtClean="0">
                <a:latin typeface="+mn-ea"/>
              </a:rPr>
              <a:t>(</a:t>
            </a:r>
            <a:r>
              <a:rPr kumimoji="1" lang="ko-KR" altLang="en-US" dirty="0" smtClean="0">
                <a:latin typeface="+mn-ea"/>
              </a:rPr>
              <a:t>딥 러닝</a:t>
            </a:r>
            <a:r>
              <a:rPr kumimoji="1" lang="en-US" altLang="ko-KR" dirty="0" smtClean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김재현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디자인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요리 레시피 기능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장현우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분류군 검색 기능 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김지원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374</Words>
  <Application>Microsoft Office PowerPoint</Application>
  <PresentationFormat>와이드스크린</PresentationFormat>
  <Paragraphs>78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39</cp:revision>
  <dcterms:created xsi:type="dcterms:W3CDTF">2021-11-01T00:54:43Z</dcterms:created>
  <dcterms:modified xsi:type="dcterms:W3CDTF">2021-11-01T08:02:46Z</dcterms:modified>
</cp:coreProperties>
</file>